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Shadows Into Light Two" charset="1" panose="02000506000000020004"/>
      <p:regular r:id="rId22"/>
    </p:embeddedFont>
    <p:embeddedFont>
      <p:font typeface="Canva Sans Bold" charset="1" panose="020B0803030501040103"/>
      <p:regular r:id="rId23"/>
    </p:embeddedFont>
    <p:embeddedFont>
      <p:font typeface="Norwester" charset="1" panose="00000506000000000000"/>
      <p:regular r:id="rId24"/>
    </p:embeddedFont>
    <p:embeddedFont>
      <p:font typeface="Sanchez" charset="1" panose="02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14" Target="../media/image13.png" Type="http://schemas.openxmlformats.org/officeDocument/2006/relationships/image"/><Relationship Id="rId15" Target="../media/image14.pn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14" Target="../media/image13.png" Type="http://schemas.openxmlformats.org/officeDocument/2006/relationships/image"/><Relationship Id="rId15" Target="../media/image14.pn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8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660375">
            <a:off x="13364092" y="-1570265"/>
            <a:ext cx="3292823" cy="3140530"/>
          </a:xfrm>
          <a:custGeom>
            <a:avLst/>
            <a:gdLst/>
            <a:ahLst/>
            <a:cxnLst/>
            <a:rect r="r" b="b" t="t" l="l"/>
            <a:pathLst>
              <a:path h="3140530" w="3292823">
                <a:moveTo>
                  <a:pt x="0" y="0"/>
                </a:moveTo>
                <a:lnTo>
                  <a:pt x="3292824" y="0"/>
                </a:lnTo>
                <a:lnTo>
                  <a:pt x="3292824" y="3140530"/>
                </a:lnTo>
                <a:lnTo>
                  <a:pt x="0" y="31405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366865" y="-1220215"/>
            <a:ext cx="3241573" cy="5006291"/>
          </a:xfrm>
          <a:custGeom>
            <a:avLst/>
            <a:gdLst/>
            <a:ahLst/>
            <a:cxnLst/>
            <a:rect r="r" b="b" t="t" l="l"/>
            <a:pathLst>
              <a:path h="5006291" w="3241573">
                <a:moveTo>
                  <a:pt x="0" y="0"/>
                </a:moveTo>
                <a:lnTo>
                  <a:pt x="3241573" y="0"/>
                </a:lnTo>
                <a:lnTo>
                  <a:pt x="3241573" y="5006291"/>
                </a:lnTo>
                <a:lnTo>
                  <a:pt x="0" y="50062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4585069">
            <a:off x="3675897" y="-2089770"/>
            <a:ext cx="2789859" cy="4490718"/>
          </a:xfrm>
          <a:custGeom>
            <a:avLst/>
            <a:gdLst/>
            <a:ahLst/>
            <a:cxnLst/>
            <a:rect r="r" b="b" t="t" l="l"/>
            <a:pathLst>
              <a:path h="4490718" w="2789859">
                <a:moveTo>
                  <a:pt x="0" y="0"/>
                </a:moveTo>
                <a:lnTo>
                  <a:pt x="2789859" y="0"/>
                </a:lnTo>
                <a:lnTo>
                  <a:pt x="2789859" y="4490718"/>
                </a:lnTo>
                <a:lnTo>
                  <a:pt x="0" y="44907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400000">
            <a:off x="15437536" y="7573336"/>
            <a:ext cx="3520641" cy="2847318"/>
          </a:xfrm>
          <a:custGeom>
            <a:avLst/>
            <a:gdLst/>
            <a:ahLst/>
            <a:cxnLst/>
            <a:rect r="r" b="b" t="t" l="l"/>
            <a:pathLst>
              <a:path h="2847318" w="3520641">
                <a:moveTo>
                  <a:pt x="0" y="0"/>
                </a:moveTo>
                <a:lnTo>
                  <a:pt x="3520640" y="0"/>
                </a:lnTo>
                <a:lnTo>
                  <a:pt x="3520640" y="2847318"/>
                </a:lnTo>
                <a:lnTo>
                  <a:pt x="0" y="284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845614" y="-2790553"/>
            <a:ext cx="3909779" cy="4278828"/>
          </a:xfrm>
          <a:custGeom>
            <a:avLst/>
            <a:gdLst/>
            <a:ahLst/>
            <a:cxnLst/>
            <a:rect r="r" b="b" t="t" l="l"/>
            <a:pathLst>
              <a:path h="4278828" w="3909779">
                <a:moveTo>
                  <a:pt x="0" y="0"/>
                </a:moveTo>
                <a:lnTo>
                  <a:pt x="3909779" y="0"/>
                </a:lnTo>
                <a:lnTo>
                  <a:pt x="3909779" y="4278828"/>
                </a:lnTo>
                <a:lnTo>
                  <a:pt x="0" y="42788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747120" y="3949541"/>
            <a:ext cx="4493241" cy="3173351"/>
          </a:xfrm>
          <a:custGeom>
            <a:avLst/>
            <a:gdLst/>
            <a:ahLst/>
            <a:cxnLst/>
            <a:rect r="r" b="b" t="t" l="l"/>
            <a:pathLst>
              <a:path h="3173351" w="4493241">
                <a:moveTo>
                  <a:pt x="0" y="0"/>
                </a:moveTo>
                <a:lnTo>
                  <a:pt x="4493241" y="0"/>
                </a:lnTo>
                <a:lnTo>
                  <a:pt x="4493241" y="3173351"/>
                </a:lnTo>
                <a:lnTo>
                  <a:pt x="0" y="317335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966875" y="5674288"/>
            <a:ext cx="2360822" cy="4475491"/>
          </a:xfrm>
          <a:custGeom>
            <a:avLst/>
            <a:gdLst/>
            <a:ahLst/>
            <a:cxnLst/>
            <a:rect r="r" b="b" t="t" l="l"/>
            <a:pathLst>
              <a:path h="4475491" w="2360822">
                <a:moveTo>
                  <a:pt x="0" y="0"/>
                </a:moveTo>
                <a:lnTo>
                  <a:pt x="2360822" y="0"/>
                </a:lnTo>
                <a:lnTo>
                  <a:pt x="2360822" y="4475491"/>
                </a:lnTo>
                <a:lnTo>
                  <a:pt x="0" y="447549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792921" y="2195821"/>
            <a:ext cx="2297373" cy="3507439"/>
          </a:xfrm>
          <a:custGeom>
            <a:avLst/>
            <a:gdLst/>
            <a:ahLst/>
            <a:cxnLst/>
            <a:rect r="r" b="b" t="t" l="l"/>
            <a:pathLst>
              <a:path h="3507439" w="2297373">
                <a:moveTo>
                  <a:pt x="0" y="0"/>
                </a:moveTo>
                <a:lnTo>
                  <a:pt x="2297373" y="0"/>
                </a:lnTo>
                <a:lnTo>
                  <a:pt x="2297373" y="3507440"/>
                </a:lnTo>
                <a:lnTo>
                  <a:pt x="0" y="350744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68193" y="-1265163"/>
            <a:ext cx="3215450" cy="4122372"/>
          </a:xfrm>
          <a:custGeom>
            <a:avLst/>
            <a:gdLst/>
            <a:ahLst/>
            <a:cxnLst/>
            <a:rect r="r" b="b" t="t" l="l"/>
            <a:pathLst>
              <a:path h="4122372" w="3215450">
                <a:moveTo>
                  <a:pt x="0" y="0"/>
                </a:moveTo>
                <a:lnTo>
                  <a:pt x="3215450" y="0"/>
                </a:lnTo>
                <a:lnTo>
                  <a:pt x="3215450" y="4122372"/>
                </a:lnTo>
                <a:lnTo>
                  <a:pt x="0" y="412237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966875" y="8509480"/>
            <a:ext cx="5501028" cy="3555039"/>
          </a:xfrm>
          <a:custGeom>
            <a:avLst/>
            <a:gdLst/>
            <a:ahLst/>
            <a:cxnLst/>
            <a:rect r="r" b="b" t="t" l="l"/>
            <a:pathLst>
              <a:path h="3555039" w="5501028">
                <a:moveTo>
                  <a:pt x="0" y="0"/>
                </a:moveTo>
                <a:lnTo>
                  <a:pt x="5501028" y="0"/>
                </a:lnTo>
                <a:lnTo>
                  <a:pt x="5501028" y="3555040"/>
                </a:lnTo>
                <a:lnTo>
                  <a:pt x="0" y="355504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918579" y="8509480"/>
            <a:ext cx="4378799" cy="2205820"/>
          </a:xfrm>
          <a:custGeom>
            <a:avLst/>
            <a:gdLst/>
            <a:ahLst/>
            <a:cxnLst/>
            <a:rect r="r" b="b" t="t" l="l"/>
            <a:pathLst>
              <a:path h="2205820" w="4378799">
                <a:moveTo>
                  <a:pt x="0" y="0"/>
                </a:moveTo>
                <a:lnTo>
                  <a:pt x="4378799" y="0"/>
                </a:lnTo>
                <a:lnTo>
                  <a:pt x="4378799" y="2205820"/>
                </a:lnTo>
                <a:lnTo>
                  <a:pt x="0" y="220582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113468" y="8297254"/>
            <a:ext cx="3948319" cy="2985916"/>
          </a:xfrm>
          <a:custGeom>
            <a:avLst/>
            <a:gdLst/>
            <a:ahLst/>
            <a:cxnLst/>
            <a:rect r="r" b="b" t="t" l="l"/>
            <a:pathLst>
              <a:path h="2985916" w="3948319">
                <a:moveTo>
                  <a:pt x="0" y="0"/>
                </a:moveTo>
                <a:lnTo>
                  <a:pt x="3948319" y="0"/>
                </a:lnTo>
                <a:lnTo>
                  <a:pt x="3948319" y="2985917"/>
                </a:lnTo>
                <a:lnTo>
                  <a:pt x="0" y="2985917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1853682" y="8733496"/>
            <a:ext cx="3920515" cy="3107008"/>
          </a:xfrm>
          <a:custGeom>
            <a:avLst/>
            <a:gdLst/>
            <a:ahLst/>
            <a:cxnLst/>
            <a:rect r="r" b="b" t="t" l="l"/>
            <a:pathLst>
              <a:path h="3107008" w="3920515">
                <a:moveTo>
                  <a:pt x="0" y="0"/>
                </a:moveTo>
                <a:lnTo>
                  <a:pt x="3920515" y="0"/>
                </a:lnTo>
                <a:lnTo>
                  <a:pt x="3920515" y="3107008"/>
                </a:lnTo>
                <a:lnTo>
                  <a:pt x="0" y="310700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2047963">
            <a:off x="2753057" y="3255863"/>
            <a:ext cx="1523045" cy="1387356"/>
          </a:xfrm>
          <a:custGeom>
            <a:avLst/>
            <a:gdLst/>
            <a:ahLst/>
            <a:cxnLst/>
            <a:rect r="r" b="b" t="t" l="l"/>
            <a:pathLst>
              <a:path h="1387356" w="1523045">
                <a:moveTo>
                  <a:pt x="0" y="0"/>
                </a:moveTo>
                <a:lnTo>
                  <a:pt x="1523045" y="0"/>
                </a:lnTo>
                <a:lnTo>
                  <a:pt x="1523045" y="1387356"/>
                </a:lnTo>
                <a:lnTo>
                  <a:pt x="0" y="138735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8879954">
            <a:off x="13364531" y="3092398"/>
            <a:ext cx="1523045" cy="1387356"/>
          </a:xfrm>
          <a:custGeom>
            <a:avLst/>
            <a:gdLst/>
            <a:ahLst/>
            <a:cxnLst/>
            <a:rect r="r" b="b" t="t" l="l"/>
            <a:pathLst>
              <a:path h="1387356" w="1523045">
                <a:moveTo>
                  <a:pt x="0" y="0"/>
                </a:moveTo>
                <a:lnTo>
                  <a:pt x="1523045" y="0"/>
                </a:lnTo>
                <a:lnTo>
                  <a:pt x="1523045" y="1387356"/>
                </a:lnTo>
                <a:lnTo>
                  <a:pt x="0" y="138735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4038051">
            <a:off x="12307419" y="1225776"/>
            <a:ext cx="2114540" cy="1940091"/>
          </a:xfrm>
          <a:custGeom>
            <a:avLst/>
            <a:gdLst/>
            <a:ahLst/>
            <a:cxnLst/>
            <a:rect r="r" b="b" t="t" l="l"/>
            <a:pathLst>
              <a:path h="1940091" w="2114540">
                <a:moveTo>
                  <a:pt x="0" y="0"/>
                </a:moveTo>
                <a:lnTo>
                  <a:pt x="2114540" y="0"/>
                </a:lnTo>
                <a:lnTo>
                  <a:pt x="2114540" y="1940091"/>
                </a:lnTo>
                <a:lnTo>
                  <a:pt x="0" y="1940091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-3926957">
            <a:off x="7369813" y="-2353347"/>
            <a:ext cx="3475850" cy="4194087"/>
          </a:xfrm>
          <a:custGeom>
            <a:avLst/>
            <a:gdLst/>
            <a:ahLst/>
            <a:cxnLst/>
            <a:rect r="r" b="b" t="t" l="l"/>
            <a:pathLst>
              <a:path h="4194087" w="3475850">
                <a:moveTo>
                  <a:pt x="0" y="0"/>
                </a:moveTo>
                <a:lnTo>
                  <a:pt x="3475850" y="0"/>
                </a:lnTo>
                <a:lnTo>
                  <a:pt x="3475850" y="4194088"/>
                </a:lnTo>
                <a:lnTo>
                  <a:pt x="0" y="4194088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4777609" y="2610498"/>
            <a:ext cx="8878577" cy="2246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906"/>
              </a:lnSpc>
            </a:pPr>
            <a:r>
              <a:rPr lang="en-US" sz="14099">
                <a:solidFill>
                  <a:srgbClr val="4B261F"/>
                </a:solidFill>
                <a:latin typeface="Shadows Into Light Two"/>
              </a:rPr>
              <a:t>Tour 360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678182" y="5588563"/>
            <a:ext cx="4931635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>
                <a:solidFill>
                  <a:srgbClr val="4B261F"/>
                </a:solidFill>
                <a:latin typeface="Canva Sans Bold"/>
              </a:rPr>
              <a:t>CODE WARRIORS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57641" y="1028700"/>
            <a:ext cx="15746580" cy="8229600"/>
          </a:xfrm>
          <a:custGeom>
            <a:avLst/>
            <a:gdLst/>
            <a:ahLst/>
            <a:cxnLst/>
            <a:rect r="r" b="b" t="t" l="l"/>
            <a:pathLst>
              <a:path h="8229600" w="15746580">
                <a:moveTo>
                  <a:pt x="0" y="0"/>
                </a:moveTo>
                <a:lnTo>
                  <a:pt x="15746580" y="0"/>
                </a:lnTo>
                <a:lnTo>
                  <a:pt x="1574658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0" t="-614" r="-1645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668031"/>
            <a:ext cx="18738836" cy="9415384"/>
          </a:xfrm>
          <a:custGeom>
            <a:avLst/>
            <a:gdLst/>
            <a:ahLst/>
            <a:cxnLst/>
            <a:rect r="r" b="b" t="t" l="l"/>
            <a:pathLst>
              <a:path h="9415384" w="18738836">
                <a:moveTo>
                  <a:pt x="0" y="0"/>
                </a:moveTo>
                <a:lnTo>
                  <a:pt x="18738836" y="0"/>
                </a:lnTo>
                <a:lnTo>
                  <a:pt x="18738836" y="9415384"/>
                </a:lnTo>
                <a:lnTo>
                  <a:pt x="0" y="94153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41" r="-3476" b="-13313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57641" y="1028700"/>
            <a:ext cx="16123841" cy="8488842"/>
          </a:xfrm>
          <a:custGeom>
            <a:avLst/>
            <a:gdLst/>
            <a:ahLst/>
            <a:cxnLst/>
            <a:rect r="r" b="b" t="t" l="l"/>
            <a:pathLst>
              <a:path h="8488842" w="16123841">
                <a:moveTo>
                  <a:pt x="0" y="0"/>
                </a:moveTo>
                <a:lnTo>
                  <a:pt x="16123841" y="0"/>
                </a:lnTo>
                <a:lnTo>
                  <a:pt x="16123841" y="8488842"/>
                </a:lnTo>
                <a:lnTo>
                  <a:pt x="0" y="84888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01" t="0" r="-3494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37418"/>
            <a:ext cx="16230600" cy="9119410"/>
          </a:xfrm>
          <a:custGeom>
            <a:avLst/>
            <a:gdLst/>
            <a:ahLst/>
            <a:cxnLst/>
            <a:rect r="r" b="b" t="t" l="l"/>
            <a:pathLst>
              <a:path h="9119410" w="16230600">
                <a:moveTo>
                  <a:pt x="0" y="0"/>
                </a:moveTo>
                <a:lnTo>
                  <a:pt x="16230600" y="0"/>
                </a:lnTo>
                <a:lnTo>
                  <a:pt x="16230600" y="9119410"/>
                </a:lnTo>
                <a:lnTo>
                  <a:pt x="0" y="91194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74" t="0" r="-1491" b="-1146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4456" y="1028700"/>
            <a:ext cx="16017082" cy="8229600"/>
          </a:xfrm>
          <a:custGeom>
            <a:avLst/>
            <a:gdLst/>
            <a:ahLst/>
            <a:cxnLst/>
            <a:rect r="r" b="b" t="t" l="l"/>
            <a:pathLst>
              <a:path h="8229600" w="16017082">
                <a:moveTo>
                  <a:pt x="0" y="0"/>
                </a:moveTo>
                <a:lnTo>
                  <a:pt x="16017082" y="0"/>
                </a:lnTo>
                <a:lnTo>
                  <a:pt x="1601708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598" r="0" b="-3598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99890" y="0"/>
            <a:ext cx="16559410" cy="9986443"/>
          </a:xfrm>
          <a:custGeom>
            <a:avLst/>
            <a:gdLst/>
            <a:ahLst/>
            <a:cxnLst/>
            <a:rect r="r" b="b" t="t" l="l"/>
            <a:pathLst>
              <a:path h="9986443" w="16559410">
                <a:moveTo>
                  <a:pt x="0" y="0"/>
                </a:moveTo>
                <a:lnTo>
                  <a:pt x="16559410" y="0"/>
                </a:lnTo>
                <a:lnTo>
                  <a:pt x="16559410" y="9986443"/>
                </a:lnTo>
                <a:lnTo>
                  <a:pt x="0" y="99864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376" r="0" b="-4126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660375">
            <a:off x="13364092" y="-1570265"/>
            <a:ext cx="3292823" cy="3140530"/>
          </a:xfrm>
          <a:custGeom>
            <a:avLst/>
            <a:gdLst/>
            <a:ahLst/>
            <a:cxnLst/>
            <a:rect r="r" b="b" t="t" l="l"/>
            <a:pathLst>
              <a:path h="3140530" w="3292823">
                <a:moveTo>
                  <a:pt x="0" y="0"/>
                </a:moveTo>
                <a:lnTo>
                  <a:pt x="3292824" y="0"/>
                </a:lnTo>
                <a:lnTo>
                  <a:pt x="3292824" y="3140530"/>
                </a:lnTo>
                <a:lnTo>
                  <a:pt x="0" y="31405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366865" y="-1220215"/>
            <a:ext cx="3241573" cy="5006291"/>
          </a:xfrm>
          <a:custGeom>
            <a:avLst/>
            <a:gdLst/>
            <a:ahLst/>
            <a:cxnLst/>
            <a:rect r="r" b="b" t="t" l="l"/>
            <a:pathLst>
              <a:path h="5006291" w="3241573">
                <a:moveTo>
                  <a:pt x="0" y="0"/>
                </a:moveTo>
                <a:lnTo>
                  <a:pt x="3241573" y="0"/>
                </a:lnTo>
                <a:lnTo>
                  <a:pt x="3241573" y="5006291"/>
                </a:lnTo>
                <a:lnTo>
                  <a:pt x="0" y="50062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4585069">
            <a:off x="3675897" y="-2089770"/>
            <a:ext cx="2789859" cy="4490718"/>
          </a:xfrm>
          <a:custGeom>
            <a:avLst/>
            <a:gdLst/>
            <a:ahLst/>
            <a:cxnLst/>
            <a:rect r="r" b="b" t="t" l="l"/>
            <a:pathLst>
              <a:path h="4490718" w="2789859">
                <a:moveTo>
                  <a:pt x="0" y="0"/>
                </a:moveTo>
                <a:lnTo>
                  <a:pt x="2789859" y="0"/>
                </a:lnTo>
                <a:lnTo>
                  <a:pt x="2789859" y="4490718"/>
                </a:lnTo>
                <a:lnTo>
                  <a:pt x="0" y="44907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400000">
            <a:off x="15437536" y="7573336"/>
            <a:ext cx="3520641" cy="2847318"/>
          </a:xfrm>
          <a:custGeom>
            <a:avLst/>
            <a:gdLst/>
            <a:ahLst/>
            <a:cxnLst/>
            <a:rect r="r" b="b" t="t" l="l"/>
            <a:pathLst>
              <a:path h="2847318" w="3520641">
                <a:moveTo>
                  <a:pt x="0" y="0"/>
                </a:moveTo>
                <a:lnTo>
                  <a:pt x="3520640" y="0"/>
                </a:lnTo>
                <a:lnTo>
                  <a:pt x="3520640" y="2847318"/>
                </a:lnTo>
                <a:lnTo>
                  <a:pt x="0" y="284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845614" y="-2790553"/>
            <a:ext cx="3909779" cy="4278828"/>
          </a:xfrm>
          <a:custGeom>
            <a:avLst/>
            <a:gdLst/>
            <a:ahLst/>
            <a:cxnLst/>
            <a:rect r="r" b="b" t="t" l="l"/>
            <a:pathLst>
              <a:path h="4278828" w="3909779">
                <a:moveTo>
                  <a:pt x="0" y="0"/>
                </a:moveTo>
                <a:lnTo>
                  <a:pt x="3909779" y="0"/>
                </a:lnTo>
                <a:lnTo>
                  <a:pt x="3909779" y="4278828"/>
                </a:lnTo>
                <a:lnTo>
                  <a:pt x="0" y="42788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747120" y="3949541"/>
            <a:ext cx="4493241" cy="3173351"/>
          </a:xfrm>
          <a:custGeom>
            <a:avLst/>
            <a:gdLst/>
            <a:ahLst/>
            <a:cxnLst/>
            <a:rect r="r" b="b" t="t" l="l"/>
            <a:pathLst>
              <a:path h="3173351" w="4493241">
                <a:moveTo>
                  <a:pt x="0" y="0"/>
                </a:moveTo>
                <a:lnTo>
                  <a:pt x="4493241" y="0"/>
                </a:lnTo>
                <a:lnTo>
                  <a:pt x="4493241" y="3173351"/>
                </a:lnTo>
                <a:lnTo>
                  <a:pt x="0" y="317335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966875" y="5674288"/>
            <a:ext cx="2360822" cy="4475491"/>
          </a:xfrm>
          <a:custGeom>
            <a:avLst/>
            <a:gdLst/>
            <a:ahLst/>
            <a:cxnLst/>
            <a:rect r="r" b="b" t="t" l="l"/>
            <a:pathLst>
              <a:path h="4475491" w="2360822">
                <a:moveTo>
                  <a:pt x="0" y="0"/>
                </a:moveTo>
                <a:lnTo>
                  <a:pt x="2360822" y="0"/>
                </a:lnTo>
                <a:lnTo>
                  <a:pt x="2360822" y="4475491"/>
                </a:lnTo>
                <a:lnTo>
                  <a:pt x="0" y="447549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792921" y="2195821"/>
            <a:ext cx="2297373" cy="3507439"/>
          </a:xfrm>
          <a:custGeom>
            <a:avLst/>
            <a:gdLst/>
            <a:ahLst/>
            <a:cxnLst/>
            <a:rect r="r" b="b" t="t" l="l"/>
            <a:pathLst>
              <a:path h="3507439" w="2297373">
                <a:moveTo>
                  <a:pt x="0" y="0"/>
                </a:moveTo>
                <a:lnTo>
                  <a:pt x="2297373" y="0"/>
                </a:lnTo>
                <a:lnTo>
                  <a:pt x="2297373" y="3507440"/>
                </a:lnTo>
                <a:lnTo>
                  <a:pt x="0" y="350744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68193" y="-1265163"/>
            <a:ext cx="3215450" cy="4122372"/>
          </a:xfrm>
          <a:custGeom>
            <a:avLst/>
            <a:gdLst/>
            <a:ahLst/>
            <a:cxnLst/>
            <a:rect r="r" b="b" t="t" l="l"/>
            <a:pathLst>
              <a:path h="4122372" w="3215450">
                <a:moveTo>
                  <a:pt x="0" y="0"/>
                </a:moveTo>
                <a:lnTo>
                  <a:pt x="3215450" y="0"/>
                </a:lnTo>
                <a:lnTo>
                  <a:pt x="3215450" y="4122372"/>
                </a:lnTo>
                <a:lnTo>
                  <a:pt x="0" y="412237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966875" y="8509480"/>
            <a:ext cx="5501028" cy="3555039"/>
          </a:xfrm>
          <a:custGeom>
            <a:avLst/>
            <a:gdLst/>
            <a:ahLst/>
            <a:cxnLst/>
            <a:rect r="r" b="b" t="t" l="l"/>
            <a:pathLst>
              <a:path h="3555039" w="5501028">
                <a:moveTo>
                  <a:pt x="0" y="0"/>
                </a:moveTo>
                <a:lnTo>
                  <a:pt x="5501028" y="0"/>
                </a:lnTo>
                <a:lnTo>
                  <a:pt x="5501028" y="3555040"/>
                </a:lnTo>
                <a:lnTo>
                  <a:pt x="0" y="355504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918579" y="8509480"/>
            <a:ext cx="4378799" cy="2205820"/>
          </a:xfrm>
          <a:custGeom>
            <a:avLst/>
            <a:gdLst/>
            <a:ahLst/>
            <a:cxnLst/>
            <a:rect r="r" b="b" t="t" l="l"/>
            <a:pathLst>
              <a:path h="2205820" w="4378799">
                <a:moveTo>
                  <a:pt x="0" y="0"/>
                </a:moveTo>
                <a:lnTo>
                  <a:pt x="4378799" y="0"/>
                </a:lnTo>
                <a:lnTo>
                  <a:pt x="4378799" y="2205820"/>
                </a:lnTo>
                <a:lnTo>
                  <a:pt x="0" y="220582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8113468" y="8297254"/>
            <a:ext cx="3948319" cy="2985916"/>
          </a:xfrm>
          <a:custGeom>
            <a:avLst/>
            <a:gdLst/>
            <a:ahLst/>
            <a:cxnLst/>
            <a:rect r="r" b="b" t="t" l="l"/>
            <a:pathLst>
              <a:path h="2985916" w="3948319">
                <a:moveTo>
                  <a:pt x="0" y="0"/>
                </a:moveTo>
                <a:lnTo>
                  <a:pt x="3948319" y="0"/>
                </a:lnTo>
                <a:lnTo>
                  <a:pt x="3948319" y="2985917"/>
                </a:lnTo>
                <a:lnTo>
                  <a:pt x="0" y="2985917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1853682" y="8733496"/>
            <a:ext cx="3920515" cy="3107008"/>
          </a:xfrm>
          <a:custGeom>
            <a:avLst/>
            <a:gdLst/>
            <a:ahLst/>
            <a:cxnLst/>
            <a:rect r="r" b="b" t="t" l="l"/>
            <a:pathLst>
              <a:path h="3107008" w="3920515">
                <a:moveTo>
                  <a:pt x="0" y="0"/>
                </a:moveTo>
                <a:lnTo>
                  <a:pt x="3920515" y="0"/>
                </a:lnTo>
                <a:lnTo>
                  <a:pt x="3920515" y="3107008"/>
                </a:lnTo>
                <a:lnTo>
                  <a:pt x="0" y="310700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2047963">
            <a:off x="4697079" y="2730538"/>
            <a:ext cx="1523045" cy="1387356"/>
          </a:xfrm>
          <a:custGeom>
            <a:avLst/>
            <a:gdLst/>
            <a:ahLst/>
            <a:cxnLst/>
            <a:rect r="r" b="b" t="t" l="l"/>
            <a:pathLst>
              <a:path h="1387356" w="1523045">
                <a:moveTo>
                  <a:pt x="0" y="0"/>
                </a:moveTo>
                <a:lnTo>
                  <a:pt x="1523045" y="0"/>
                </a:lnTo>
                <a:lnTo>
                  <a:pt x="1523045" y="1387355"/>
                </a:lnTo>
                <a:lnTo>
                  <a:pt x="0" y="1387355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8879954">
            <a:off x="12680356" y="6145877"/>
            <a:ext cx="1523045" cy="1387356"/>
          </a:xfrm>
          <a:custGeom>
            <a:avLst/>
            <a:gdLst/>
            <a:ahLst/>
            <a:cxnLst/>
            <a:rect r="r" b="b" t="t" l="l"/>
            <a:pathLst>
              <a:path h="1387356" w="1523045">
                <a:moveTo>
                  <a:pt x="0" y="0"/>
                </a:moveTo>
                <a:lnTo>
                  <a:pt x="1523045" y="0"/>
                </a:lnTo>
                <a:lnTo>
                  <a:pt x="1523045" y="1387356"/>
                </a:lnTo>
                <a:lnTo>
                  <a:pt x="0" y="1387356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-3926957">
            <a:off x="7369813" y="-2353347"/>
            <a:ext cx="3475850" cy="4194087"/>
          </a:xfrm>
          <a:custGeom>
            <a:avLst/>
            <a:gdLst/>
            <a:ahLst/>
            <a:cxnLst/>
            <a:rect r="r" b="b" t="t" l="l"/>
            <a:pathLst>
              <a:path h="4194087" w="3475850">
                <a:moveTo>
                  <a:pt x="0" y="0"/>
                </a:moveTo>
                <a:lnTo>
                  <a:pt x="3475850" y="0"/>
                </a:lnTo>
                <a:lnTo>
                  <a:pt x="3475850" y="4194088"/>
                </a:lnTo>
                <a:lnTo>
                  <a:pt x="0" y="4194088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5550666" y="2813256"/>
            <a:ext cx="7186669" cy="3411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25"/>
              </a:lnSpc>
            </a:pPr>
            <a:r>
              <a:rPr lang="en-US" sz="14204">
                <a:solidFill>
                  <a:srgbClr val="4B261F"/>
                </a:solidFill>
                <a:latin typeface="Shadows Into Light Two"/>
              </a:rPr>
              <a:t>Thank    you 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51443" y="4227739"/>
            <a:ext cx="4546560" cy="1831522"/>
          </a:xfrm>
          <a:custGeom>
            <a:avLst/>
            <a:gdLst/>
            <a:ahLst/>
            <a:cxnLst/>
            <a:rect r="r" b="b" t="t" l="l"/>
            <a:pathLst>
              <a:path h="1831522" w="4546560">
                <a:moveTo>
                  <a:pt x="0" y="0"/>
                </a:moveTo>
                <a:lnTo>
                  <a:pt x="4546560" y="0"/>
                </a:lnTo>
                <a:lnTo>
                  <a:pt x="4546560" y="1831522"/>
                </a:lnTo>
                <a:lnTo>
                  <a:pt x="0" y="18315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5786" y="1304601"/>
            <a:ext cx="10676178" cy="1177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78"/>
              </a:lnSpc>
            </a:pPr>
            <a:r>
              <a:rPr lang="en-US" sz="8470">
                <a:solidFill>
                  <a:srgbClr val="1A1A1A"/>
                </a:solidFill>
                <a:latin typeface="Norwester"/>
              </a:rPr>
              <a:t>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04363" y="3985534"/>
            <a:ext cx="10112348" cy="2307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7"/>
              </a:lnSpc>
              <a:spcBef>
                <a:spcPct val="0"/>
              </a:spcBef>
            </a:pPr>
            <a:r>
              <a:rPr lang="en-US" sz="3269">
                <a:solidFill>
                  <a:srgbClr val="4B261F"/>
                </a:solidFill>
                <a:latin typeface="Sanchez"/>
              </a:rPr>
              <a:t>Tourism businessess face challenges in managing their operations effectively including handling ,bookings,user registrations,package management ,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62621" y="7135734"/>
            <a:ext cx="4225230" cy="1551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80"/>
              </a:lnSpc>
            </a:pPr>
            <a:r>
              <a:rPr lang="en-US" sz="9057">
                <a:solidFill>
                  <a:srgbClr val="000000"/>
                </a:solidFill>
                <a:latin typeface="Norwester"/>
              </a:rPr>
              <a:t>Solution</a:t>
            </a:r>
          </a:p>
        </p:txBody>
      </p:sp>
      <p:sp>
        <p:nvSpPr>
          <p:cNvPr name="AutoShape 7" id="7"/>
          <p:cNvSpPr/>
          <p:nvPr/>
        </p:nvSpPr>
        <p:spPr>
          <a:xfrm>
            <a:off x="10166160" y="7997013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4512" y="1028700"/>
            <a:ext cx="17043488" cy="8974846"/>
          </a:xfrm>
          <a:custGeom>
            <a:avLst/>
            <a:gdLst/>
            <a:ahLst/>
            <a:cxnLst/>
            <a:rect r="r" b="b" t="t" l="l"/>
            <a:pathLst>
              <a:path h="8974846" w="17043488">
                <a:moveTo>
                  <a:pt x="0" y="0"/>
                </a:moveTo>
                <a:lnTo>
                  <a:pt x="17043488" y="0"/>
                </a:lnTo>
                <a:lnTo>
                  <a:pt x="17043488" y="8974846"/>
                </a:lnTo>
                <a:lnTo>
                  <a:pt x="0" y="89748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149" r="-2083" b="-458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19876" y="115569"/>
            <a:ext cx="6821286" cy="913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19"/>
              </a:lnSpc>
            </a:pPr>
            <a:r>
              <a:rPr lang="en-US" sz="5299">
                <a:solidFill>
                  <a:srgbClr val="000000"/>
                </a:solidFill>
                <a:latin typeface="Norwester"/>
              </a:rPr>
              <a:t>Homepage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12256" y="474398"/>
            <a:ext cx="17663488" cy="9812602"/>
          </a:xfrm>
          <a:custGeom>
            <a:avLst/>
            <a:gdLst/>
            <a:ahLst/>
            <a:cxnLst/>
            <a:rect r="r" b="b" t="t" l="l"/>
            <a:pathLst>
              <a:path h="9812602" w="17663488">
                <a:moveTo>
                  <a:pt x="0" y="0"/>
                </a:moveTo>
                <a:lnTo>
                  <a:pt x="17663488" y="0"/>
                </a:lnTo>
                <a:lnTo>
                  <a:pt x="17663488" y="9812602"/>
                </a:lnTo>
                <a:lnTo>
                  <a:pt x="0" y="98126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83" t="0" r="-1083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84623" y="0"/>
            <a:ext cx="16798531" cy="9730850"/>
          </a:xfrm>
          <a:custGeom>
            <a:avLst/>
            <a:gdLst/>
            <a:ahLst/>
            <a:cxnLst/>
            <a:rect r="r" b="b" t="t" l="l"/>
            <a:pathLst>
              <a:path h="9730850" w="16798531">
                <a:moveTo>
                  <a:pt x="0" y="0"/>
                </a:moveTo>
                <a:lnTo>
                  <a:pt x="16798531" y="0"/>
                </a:lnTo>
                <a:lnTo>
                  <a:pt x="16798531" y="9730850"/>
                </a:lnTo>
                <a:lnTo>
                  <a:pt x="0" y="97308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584" t="0" r="-1459" b="-1544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97497"/>
            <a:ext cx="16604733" cy="9442284"/>
          </a:xfrm>
          <a:custGeom>
            <a:avLst/>
            <a:gdLst/>
            <a:ahLst/>
            <a:cxnLst/>
            <a:rect r="r" b="b" t="t" l="l"/>
            <a:pathLst>
              <a:path h="9442284" w="16604733">
                <a:moveTo>
                  <a:pt x="0" y="0"/>
                </a:moveTo>
                <a:lnTo>
                  <a:pt x="16604733" y="0"/>
                </a:lnTo>
                <a:lnTo>
                  <a:pt x="16604733" y="9442284"/>
                </a:lnTo>
                <a:lnTo>
                  <a:pt x="0" y="9442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98" t="0" r="-3598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34016"/>
            <a:ext cx="16230600" cy="9498746"/>
          </a:xfrm>
          <a:custGeom>
            <a:avLst/>
            <a:gdLst/>
            <a:ahLst/>
            <a:cxnLst/>
            <a:rect r="r" b="b" t="t" l="l"/>
            <a:pathLst>
              <a:path h="9498746" w="16230600">
                <a:moveTo>
                  <a:pt x="0" y="0"/>
                </a:moveTo>
                <a:lnTo>
                  <a:pt x="16230600" y="0"/>
                </a:lnTo>
                <a:lnTo>
                  <a:pt x="16230600" y="9498745"/>
                </a:lnTo>
                <a:lnTo>
                  <a:pt x="0" y="94987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520" t="-7676" r="0" b="-173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1522" y="466670"/>
            <a:ext cx="16724956" cy="9353661"/>
          </a:xfrm>
          <a:custGeom>
            <a:avLst/>
            <a:gdLst/>
            <a:ahLst/>
            <a:cxnLst/>
            <a:rect r="r" b="b" t="t" l="l"/>
            <a:pathLst>
              <a:path h="9353661" w="16724956">
                <a:moveTo>
                  <a:pt x="0" y="0"/>
                </a:moveTo>
                <a:lnTo>
                  <a:pt x="16724956" y="0"/>
                </a:lnTo>
                <a:lnTo>
                  <a:pt x="16724956" y="9353660"/>
                </a:lnTo>
                <a:lnTo>
                  <a:pt x="0" y="93536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06" t="-549" r="0" b="-477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7311" y="788254"/>
            <a:ext cx="16161539" cy="8889082"/>
          </a:xfrm>
          <a:custGeom>
            <a:avLst/>
            <a:gdLst/>
            <a:ahLst/>
            <a:cxnLst/>
            <a:rect r="r" b="b" t="t" l="l"/>
            <a:pathLst>
              <a:path h="8889082" w="16161539">
                <a:moveTo>
                  <a:pt x="0" y="0"/>
                </a:moveTo>
                <a:lnTo>
                  <a:pt x="16161539" y="0"/>
                </a:lnTo>
                <a:lnTo>
                  <a:pt x="16161539" y="8889082"/>
                </a:lnTo>
                <a:lnTo>
                  <a:pt x="0" y="88890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91" t="-3309" r="0" b="-1993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DAGHmxMZ-EE</dc:identifier>
  <dcterms:modified xsi:type="dcterms:W3CDTF">2011-08-01T06:04:30Z</dcterms:modified>
  <cp:revision>1</cp:revision>
  <dc:title>Beige Scrapbook Tourism Presentation</dc:title>
</cp:coreProperties>
</file>

<file path=docProps/thumbnail.jpeg>
</file>